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3" r:id="rId6"/>
    <p:sldId id="261" r:id="rId7"/>
    <p:sldId id="264" r:id="rId8"/>
    <p:sldId id="265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585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91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32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10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96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3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54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40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486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333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583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6940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053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024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342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13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1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C2CFE60-E61A-4515-AEE8-F8CDF4E79317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50A693B-9DC2-4010-90B7-86668DAE8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54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ЯМОЧНЫЙ РЕМОНТ ПОКРЫТИЙ ИЗ АСФАЛЬТОБЕТОНА И БИТУМОМИНЕРАЛЬНЫХ МАТЕРИАЛОВ. ОСНОВНЫЕ СПОСОБЫ ЯМОЧНОГО РЕМОНТА И ТЕХНОЛОГИЧЕСКИЕ ОПЕРАЦИИ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677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422563"/>
          </a:xfrm>
        </p:spPr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способы ямочного ремонта: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14351" y="1801090"/>
            <a:ext cx="7796030" cy="357349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горячий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традиционный способ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влажных органоминеральных смесей (ВОМС)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ямочный ремонт чернощебеночных покрытий способами пропитки и обратной пропитки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литых асфальтобетонных смесей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применением асфальто-нагревателя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упрощённые способы ямочного ремонта (инъекционные методы)</a:t>
            </a:r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2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1" y="685802"/>
            <a:ext cx="7797662" cy="671944"/>
          </a:xfrm>
        </p:spPr>
        <p:txBody>
          <a:bodyPr/>
          <a:lstStyle/>
          <a:p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машины, оборудование и инструменты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35" y="1515317"/>
            <a:ext cx="8444103" cy="377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5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1952" y="4447309"/>
            <a:ext cx="7796030" cy="102425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8.1 – Разделка выбоины перед уклад­кой ремонтного материала:</a:t>
            </a:r>
          </a:p>
          <a:p>
            <a:pPr marL="0" indent="0">
              <a:buNone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разделка ослабленных мест;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разделка краев выбоины после фрезерования;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осла­бленная стенка выбоины;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отслоившаяся часть покрытия;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разрушенная часть дна вы­боины;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обрубленная или скошенная стенка выбоины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939" y="61219"/>
            <a:ext cx="4459006" cy="428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2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650" y="154771"/>
            <a:ext cx="134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8.1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988" y="837052"/>
            <a:ext cx="7395210" cy="124587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4340" y="2113000"/>
            <a:ext cx="134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8.2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28" y="2713483"/>
            <a:ext cx="7418070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26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8921" y="279461"/>
            <a:ext cx="134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8.3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6" y="757222"/>
            <a:ext cx="8654415" cy="492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38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193" y="438150"/>
            <a:ext cx="5895975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743733" y="2108261"/>
            <a:ext cx="134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8.4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4" y="2477593"/>
            <a:ext cx="8480489" cy="380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9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5177" y="279461"/>
            <a:ext cx="134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Таблица 8.5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8" y="761564"/>
            <a:ext cx="7703344" cy="479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01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15" y="656347"/>
            <a:ext cx="7703344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83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20</TotalTime>
  <Words>133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Impact</vt:lpstr>
      <vt:lpstr>Times New Roman</vt:lpstr>
      <vt:lpstr>Главное мероприятие</vt:lpstr>
      <vt:lpstr>ЯМОЧНЫЙ РЕМОНТ ПОКРЫТИЙ ИЗ АСФАЛЬТОБЕТОНА И БИТУМОМИНЕРАЛЬНЫХ МАТЕРИАЛОВ. ОСНОВНЫЕ СПОСОБЫ ЯМОЧНОГО РЕМОНТА И ТЕХНОЛОГИЧЕСКИЕ ОПЕРАЦИИ</vt:lpstr>
      <vt:lpstr>Методы и способы ямочного ремонта:</vt:lpstr>
      <vt:lpstr>Используемые машины, оборудование и инструменты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ЯМОЧНЫЙ РЕМОНТ ПОКРЫТИЙ ИЗ АСФАЛЬТОБЕТОНА И БИТУМОМИНЕРАЛЬНЫХ МАТЕРИАЛОВ. ОСНОВНЫЕ СПОСОБЫ ЯМОЧНОГО РЕМОНТА И ТЕХНОЛОГИЧЕСКИЕ ОПЕРАЦИИ</dc:title>
  <dc:creator>Bakytbek</dc:creator>
  <cp:lastModifiedBy>Bakytbek</cp:lastModifiedBy>
  <cp:revision>3</cp:revision>
  <dcterms:created xsi:type="dcterms:W3CDTF">2018-04-05T14:18:52Z</dcterms:created>
  <dcterms:modified xsi:type="dcterms:W3CDTF">2018-04-05T14:39:32Z</dcterms:modified>
</cp:coreProperties>
</file>